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9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3" d="100"/>
          <a:sy n="43" d="100"/>
        </p:scale>
        <p:origin x="2482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66165-B26B-4C4D-982D-0257E286D86F}" type="datetimeFigureOut">
              <a:rPr lang="en-IN" smtClean="0"/>
              <a:t>20-02-2023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2AD6F-1182-45F5-98D8-2D670D5FF5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4812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2AD6F-1182-45F5-98D8-2D670D5FF50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73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3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7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505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84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7083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776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560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86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3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7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39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6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80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0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4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71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0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voice.karnavatiuniversity.edu.i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ccit@karnavatiuniversity.edu.i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149" y="3612929"/>
            <a:ext cx="12192000" cy="1515533"/>
          </a:xfrm>
        </p:spPr>
        <p:txBody>
          <a:bodyPr>
            <a:noAutofit/>
          </a:bodyPr>
          <a:lstStyle/>
          <a:p>
            <a:pPr algn="ctr"/>
            <a:r>
              <a:rPr lang="en-IN" sz="4800" dirty="0" smtClean="0"/>
              <a:t>KU Invoice Management System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10839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8185" y="2459504"/>
            <a:ext cx="11095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2000" dirty="0"/>
              <a:t>Link - </a:t>
            </a:r>
            <a:r>
              <a:rPr lang="en-IN" sz="2000" dirty="0">
                <a:hlinkClick r:id="rId2"/>
              </a:rPr>
              <a:t>https</a:t>
            </a:r>
            <a:r>
              <a:rPr lang="en-IN" sz="2000" dirty="0" smtClean="0">
                <a:hlinkClick r:id="rId2"/>
              </a:rPr>
              <a:t>://</a:t>
            </a:r>
            <a:r>
              <a:rPr lang="en-IN" sz="2000" dirty="0" smtClean="0">
                <a:hlinkClick r:id="rId2"/>
              </a:rPr>
              <a:t>invoice</a:t>
            </a:r>
            <a:r>
              <a:rPr lang="en-IN" sz="2000" dirty="0" smtClean="0">
                <a:hlinkClick r:id="rId2"/>
              </a:rPr>
              <a:t>.karnavatiuniversity.edu.in/</a:t>
            </a:r>
            <a:endParaRPr lang="en-IN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2000" dirty="0" smtClean="0">
                <a:solidFill>
                  <a:srgbClr val="C00000"/>
                </a:solidFill>
              </a:rPr>
              <a:t>User </a:t>
            </a:r>
            <a:r>
              <a:rPr lang="en-IN" sz="2000" dirty="0" smtClean="0">
                <a:solidFill>
                  <a:srgbClr val="C00000"/>
                </a:solidFill>
              </a:rPr>
              <a:t>Name:- </a:t>
            </a:r>
            <a:r>
              <a:rPr lang="en-IN" sz="2000" dirty="0"/>
              <a:t>User ID is your Employee ID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2000" dirty="0" smtClean="0">
                <a:solidFill>
                  <a:srgbClr val="C00000"/>
                </a:solidFill>
              </a:rPr>
              <a:t>Password:- </a:t>
            </a:r>
            <a:r>
              <a:rPr lang="en-IN" sz="2000" dirty="0"/>
              <a:t>You need to click on Forgot Password, </a:t>
            </a:r>
            <a:r>
              <a:rPr lang="en-IN" sz="2000" dirty="0" smtClean="0"/>
              <a:t>enter your user ID, and click on submit button, now you </a:t>
            </a:r>
            <a:r>
              <a:rPr lang="en-IN" sz="2000" dirty="0"/>
              <a:t>will </a:t>
            </a:r>
            <a:r>
              <a:rPr lang="en-IN" sz="2000" dirty="0" smtClean="0"/>
              <a:t>receive </a:t>
            </a:r>
            <a:r>
              <a:rPr lang="en-IN" sz="2000" dirty="0"/>
              <a:t>the password </a:t>
            </a:r>
            <a:r>
              <a:rPr lang="en-IN" sz="2000" dirty="0" smtClean="0"/>
              <a:t>in </a:t>
            </a:r>
            <a:r>
              <a:rPr lang="en-IN" sz="2000" dirty="0"/>
              <a:t>your Email (check-in Inbox or in the Spam folder</a:t>
            </a:r>
            <a:r>
              <a:rPr lang="en-IN" sz="2000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sz="20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7512" y="696035"/>
            <a:ext cx="999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The invoice </a:t>
            </a:r>
            <a:r>
              <a:rPr lang="en-IN" sz="2800" dirty="0">
                <a:solidFill>
                  <a:schemeClr val="accent4">
                    <a:lumMod val="75000"/>
                  </a:schemeClr>
                </a:solidFill>
              </a:rPr>
              <a:t>l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ink and login details</a:t>
            </a:r>
            <a:endParaRPr lang="en-IN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9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7512" y="696035"/>
            <a:ext cx="999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Add general invoice</a:t>
            </a:r>
            <a:endParaRPr lang="en-IN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54" y="2470241"/>
            <a:ext cx="108772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Party Name: - </a:t>
            </a:r>
            <a:r>
              <a:rPr lang="en-IN" dirty="0"/>
              <a:t>Select the same from the Dropdown (if the Party name is not visible in the list following the process of Add Party name).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Payment Team: - </a:t>
            </a:r>
            <a:r>
              <a:rPr lang="en-IN" dirty="0"/>
              <a:t>No Need to Select.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Bill to: - </a:t>
            </a:r>
            <a:r>
              <a:rPr lang="en-IN" dirty="0"/>
              <a:t>Select KMET.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Location: - </a:t>
            </a:r>
            <a:r>
              <a:rPr lang="en-IN" dirty="0"/>
              <a:t>As per the Location.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Department: - </a:t>
            </a:r>
            <a:r>
              <a:rPr lang="en-IN" dirty="0"/>
              <a:t>Select as per Invoice.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Unit: - </a:t>
            </a:r>
            <a:r>
              <a:rPr lang="en-IN" dirty="0"/>
              <a:t>Select College Name.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Bill Date: - </a:t>
            </a:r>
            <a:r>
              <a:rPr lang="en-IN" dirty="0"/>
              <a:t>Bill Date as per Invoice.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Invoice Number: - </a:t>
            </a:r>
            <a:r>
              <a:rPr lang="en-IN" dirty="0"/>
              <a:t>As per the Invoice.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Bill Amount: - </a:t>
            </a:r>
            <a:r>
              <a:rPr lang="en-IN" dirty="0"/>
              <a:t>As per the Invoice.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Description: - </a:t>
            </a:r>
            <a:r>
              <a:rPr lang="en-IN" dirty="0"/>
              <a:t>Invoice Description.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Select File: - </a:t>
            </a:r>
            <a:r>
              <a:rPr lang="en-IN" dirty="0"/>
              <a:t>Only PDF file is allowed.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3802" y="1747053"/>
            <a:ext cx="10563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chemeClr val="accent4">
                    <a:lumMod val="75000"/>
                  </a:schemeClr>
                </a:solidFill>
              </a:rPr>
              <a:t>Click on the dropdown menu &gt;&gt; Add/View Bill &gt;&gt; Add General Invoice</a:t>
            </a:r>
            <a:r>
              <a:rPr lang="en-IN" sz="20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IN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7512" y="696035"/>
            <a:ext cx="999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Add Advance/Performa invoice</a:t>
            </a:r>
            <a:endParaRPr lang="en-IN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54" y="1637730"/>
            <a:ext cx="108772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Party Name: - </a:t>
            </a:r>
            <a:r>
              <a:rPr lang="en-IN" dirty="0"/>
              <a:t>Select the same from Dropdown (if the Party name is not visible in the list following the process of Add Party name</a:t>
            </a:r>
            <a:r>
              <a:rPr lang="en-IN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 smtClean="0">
                <a:solidFill>
                  <a:srgbClr val="C00000"/>
                </a:solidFill>
              </a:rPr>
              <a:t>Bill </a:t>
            </a:r>
            <a:r>
              <a:rPr lang="en-IN" b="1" dirty="0">
                <a:solidFill>
                  <a:srgbClr val="C00000"/>
                </a:solidFill>
              </a:rPr>
              <a:t>to: - </a:t>
            </a:r>
            <a:r>
              <a:rPr lang="en-IN" dirty="0"/>
              <a:t>Select KMET.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Location: - </a:t>
            </a:r>
            <a:r>
              <a:rPr lang="en-IN" dirty="0"/>
              <a:t>As per the Location.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Department: - </a:t>
            </a:r>
            <a:r>
              <a:rPr lang="en-IN" dirty="0"/>
              <a:t>Select as per Invoice.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Unit: - </a:t>
            </a:r>
            <a:r>
              <a:rPr lang="en-IN" dirty="0"/>
              <a:t>Select College Name.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 smtClean="0">
                <a:solidFill>
                  <a:srgbClr val="C00000"/>
                </a:solidFill>
              </a:rPr>
              <a:t>Tour Reference No.: </a:t>
            </a:r>
            <a:r>
              <a:rPr lang="en-IN" b="1" dirty="0">
                <a:solidFill>
                  <a:srgbClr val="C00000"/>
                </a:solidFill>
              </a:rPr>
              <a:t>- </a:t>
            </a:r>
            <a:r>
              <a:rPr lang="en-IN" dirty="0"/>
              <a:t>The same is applicable in tour advance only and the same is decided by your approval authority else mention “NA”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Tour start date: </a:t>
            </a:r>
            <a:r>
              <a:rPr lang="en-IN" b="1" dirty="0" smtClean="0">
                <a:solidFill>
                  <a:srgbClr val="C00000"/>
                </a:solidFill>
              </a:rPr>
              <a:t>- </a:t>
            </a:r>
            <a:r>
              <a:rPr lang="en-IN" dirty="0" smtClean="0"/>
              <a:t>It </a:t>
            </a:r>
            <a:r>
              <a:rPr lang="en-IN" dirty="0"/>
              <a:t>should be mentioned </a:t>
            </a:r>
            <a:r>
              <a:rPr lang="en-IN" dirty="0" smtClean="0"/>
              <a:t>as per your travel start date and for the Performa, you can mention the Performa invoice date.</a:t>
            </a:r>
            <a:endParaRPr lang="en-IN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Tour End date: </a:t>
            </a:r>
            <a:r>
              <a:rPr lang="en-IN" b="1" dirty="0" smtClean="0">
                <a:solidFill>
                  <a:srgbClr val="C00000"/>
                </a:solidFill>
              </a:rPr>
              <a:t>- </a:t>
            </a:r>
            <a:r>
              <a:rPr lang="en-IN" dirty="0" smtClean="0"/>
              <a:t>It </a:t>
            </a:r>
            <a:r>
              <a:rPr lang="en-IN" dirty="0"/>
              <a:t>should be mentioned as per your travel </a:t>
            </a:r>
            <a:r>
              <a:rPr lang="en-IN" dirty="0" smtClean="0"/>
              <a:t>end date </a:t>
            </a:r>
            <a:r>
              <a:rPr lang="en-IN" dirty="0"/>
              <a:t>and for </a:t>
            </a:r>
            <a:r>
              <a:rPr lang="en-IN" dirty="0" smtClean="0"/>
              <a:t>the Performa, </a:t>
            </a:r>
            <a:r>
              <a:rPr lang="en-IN" dirty="0"/>
              <a:t>you can mention the Performa invoice date</a:t>
            </a:r>
            <a:r>
              <a:rPr lang="en-IN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Description: - </a:t>
            </a:r>
            <a:r>
              <a:rPr lang="en-IN" dirty="0"/>
              <a:t>Advance/Performa Invoice </a:t>
            </a:r>
            <a:r>
              <a:rPr lang="en-IN" dirty="0" smtClean="0"/>
              <a:t>Description.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Select File: - </a:t>
            </a:r>
            <a:r>
              <a:rPr lang="en-IN" dirty="0"/>
              <a:t>Only PDF file is </a:t>
            </a:r>
            <a:r>
              <a:rPr lang="en-IN" dirty="0" smtClean="0"/>
              <a:t>allowed if applicable.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743802" y="1242078"/>
            <a:ext cx="10563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Click on the dropdown menu &gt;&gt; Add/View Bill &gt;&gt; Request for advance</a:t>
            </a:r>
            <a:r>
              <a:rPr lang="en-IN" b="1" dirty="0" smtClean="0">
                <a:solidFill>
                  <a:schemeClr val="accent4">
                    <a:lumMod val="75000"/>
                  </a:schemeClr>
                </a:solidFill>
              </a:rPr>
              <a:t>/ Performa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n-IN" b="1" dirty="0" smtClean="0">
                <a:solidFill>
                  <a:schemeClr val="accent4">
                    <a:lumMod val="75000"/>
                  </a:schemeClr>
                </a:solidFill>
              </a:rPr>
              <a:t>invoice</a:t>
            </a:r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54" y="5598560"/>
            <a:ext cx="10563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b="1" dirty="0">
                <a:solidFill>
                  <a:srgbClr val="0070C0"/>
                </a:solidFill>
              </a:rPr>
              <a:t>You need to submit the final invoice/advance details to the portal once the tour is completed / the final invoice is received from the party the same is reflected as per below</a:t>
            </a:r>
            <a:r>
              <a:rPr lang="en-IN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b="1" dirty="0">
                <a:solidFill>
                  <a:srgbClr val="0070C0"/>
                </a:solidFill>
              </a:rPr>
              <a:t> Click on the dropdown menu &gt;&gt; Add/View Bill &gt;&gt;Pending invoice – Advance </a:t>
            </a:r>
            <a:r>
              <a:rPr lang="en-IN" b="1" dirty="0" err="1">
                <a:solidFill>
                  <a:srgbClr val="0070C0"/>
                </a:solidFill>
              </a:rPr>
              <a:t>Req</a:t>
            </a:r>
            <a:r>
              <a:rPr lang="en-IN" b="1" dirty="0">
                <a:solidFill>
                  <a:srgbClr val="0070C0"/>
                </a:solidFill>
              </a:rPr>
              <a:t>/ Performa Invoice</a:t>
            </a:r>
            <a:r>
              <a:rPr lang="en-IN" b="1" dirty="0" smtClean="0">
                <a:solidFill>
                  <a:srgbClr val="0070C0"/>
                </a:solidFill>
              </a:rPr>
              <a:t>.</a:t>
            </a:r>
            <a:endParaRPr lang="en-IN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7512" y="696035"/>
            <a:ext cx="999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Add </a:t>
            </a:r>
            <a:r>
              <a:rPr lang="en-IN" sz="2800" dirty="0">
                <a:solidFill>
                  <a:schemeClr val="accent4">
                    <a:lumMod val="75000"/>
                  </a:schemeClr>
                </a:solidFill>
              </a:rPr>
              <a:t>p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</a:rPr>
              <a:t>arty name/details</a:t>
            </a:r>
            <a:endParaRPr lang="en-IN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52" y="2316631"/>
            <a:ext cx="108772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Party </a:t>
            </a:r>
            <a:r>
              <a:rPr lang="en-IN" b="1" dirty="0" smtClean="0">
                <a:solidFill>
                  <a:srgbClr val="C00000"/>
                </a:solidFill>
              </a:rPr>
              <a:t>Name: - </a:t>
            </a:r>
            <a:r>
              <a:rPr lang="en-IN" dirty="0"/>
              <a:t>Party Name as per </a:t>
            </a:r>
            <a:r>
              <a:rPr lang="en-IN" dirty="0" smtClean="0"/>
              <a:t>Invoice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Payment </a:t>
            </a:r>
            <a:r>
              <a:rPr lang="en-IN" b="1" dirty="0" smtClean="0">
                <a:solidFill>
                  <a:srgbClr val="C00000"/>
                </a:solidFill>
              </a:rPr>
              <a:t>Term: </a:t>
            </a:r>
            <a:r>
              <a:rPr lang="en-IN" b="1" dirty="0">
                <a:solidFill>
                  <a:srgbClr val="C00000"/>
                </a:solidFill>
              </a:rPr>
              <a:t>-</a:t>
            </a:r>
            <a:r>
              <a:rPr lang="en-IN" b="1" dirty="0" smtClean="0">
                <a:solidFill>
                  <a:srgbClr val="C00000"/>
                </a:solidFill>
              </a:rPr>
              <a:t> </a:t>
            </a:r>
            <a:r>
              <a:rPr lang="en-IN" dirty="0"/>
              <a:t>Min Payment Term is 5 days you have to mention more than </a:t>
            </a:r>
            <a:r>
              <a:rPr lang="en-IN" dirty="0" smtClean="0"/>
              <a:t>days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Party GST No</a:t>
            </a:r>
            <a:r>
              <a:rPr lang="en-IN" b="1" dirty="0" smtClean="0">
                <a:solidFill>
                  <a:srgbClr val="C00000"/>
                </a:solidFill>
              </a:rPr>
              <a:t>.: </a:t>
            </a:r>
            <a:r>
              <a:rPr lang="en-IN" b="1" dirty="0">
                <a:solidFill>
                  <a:srgbClr val="C00000"/>
                </a:solidFill>
              </a:rPr>
              <a:t>- </a:t>
            </a:r>
            <a:r>
              <a:rPr lang="en-IN" dirty="0"/>
              <a:t>GST number of Party if available else mention as “NA</a:t>
            </a:r>
            <a:r>
              <a:rPr lang="en-IN" dirty="0" smtClean="0"/>
              <a:t>”.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Income Tax/Pan No</a:t>
            </a:r>
            <a:r>
              <a:rPr lang="en-IN" b="1" dirty="0" smtClean="0">
                <a:solidFill>
                  <a:srgbClr val="C00000"/>
                </a:solidFill>
              </a:rPr>
              <a:t>.</a:t>
            </a:r>
            <a:r>
              <a:rPr lang="en-IN" b="1" dirty="0">
                <a:solidFill>
                  <a:srgbClr val="C00000"/>
                </a:solidFill>
              </a:rPr>
              <a:t> : -</a:t>
            </a:r>
            <a:r>
              <a:rPr lang="en-IN" b="1" dirty="0" smtClean="0">
                <a:solidFill>
                  <a:srgbClr val="C00000"/>
                </a:solidFill>
              </a:rPr>
              <a:t> </a:t>
            </a:r>
            <a:r>
              <a:rPr lang="en-IN" dirty="0"/>
              <a:t>Pan card Number of Party</a:t>
            </a:r>
            <a:r>
              <a:rPr lang="en-IN" dirty="0" smtClean="0"/>
              <a:t>.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MSME Registration No</a:t>
            </a:r>
            <a:r>
              <a:rPr lang="en-IN" b="1" dirty="0" smtClean="0">
                <a:solidFill>
                  <a:srgbClr val="C00000"/>
                </a:solidFill>
              </a:rPr>
              <a:t>.</a:t>
            </a:r>
            <a:r>
              <a:rPr lang="en-IN" b="1" dirty="0">
                <a:solidFill>
                  <a:srgbClr val="C00000"/>
                </a:solidFill>
              </a:rPr>
              <a:t> : -</a:t>
            </a:r>
            <a:r>
              <a:rPr lang="en-IN" b="1" dirty="0" smtClean="0">
                <a:solidFill>
                  <a:srgbClr val="C00000"/>
                </a:solidFill>
              </a:rPr>
              <a:t> </a:t>
            </a:r>
            <a:r>
              <a:rPr lang="en-IN" dirty="0"/>
              <a:t>MSME number of Party if available else mention as “NA</a:t>
            </a:r>
            <a:r>
              <a:rPr lang="en-IN" dirty="0" smtClean="0"/>
              <a:t>”.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C00000"/>
                </a:solidFill>
              </a:rPr>
              <a:t>Party Name &amp; Contact No</a:t>
            </a:r>
            <a:r>
              <a:rPr lang="en-IN" b="1" dirty="0" smtClean="0">
                <a:solidFill>
                  <a:srgbClr val="C00000"/>
                </a:solidFill>
              </a:rPr>
              <a:t>.</a:t>
            </a:r>
            <a:r>
              <a:rPr lang="en-IN" b="1" dirty="0">
                <a:solidFill>
                  <a:srgbClr val="C00000"/>
                </a:solidFill>
              </a:rPr>
              <a:t> : - </a:t>
            </a:r>
            <a:r>
              <a:rPr lang="en-IN" dirty="0"/>
              <a:t>contact </a:t>
            </a:r>
            <a:r>
              <a:rPr lang="en-IN" dirty="0" smtClean="0"/>
              <a:t>person name and contact details </a:t>
            </a:r>
            <a:r>
              <a:rPr lang="en-IN" dirty="0"/>
              <a:t>of the </a:t>
            </a:r>
            <a:r>
              <a:rPr lang="en-IN" dirty="0" smtClean="0"/>
              <a:t>Party</a:t>
            </a:r>
            <a:endParaRPr lang="en-IN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 smtClean="0">
                <a:solidFill>
                  <a:srgbClr val="C00000"/>
                </a:solidFill>
              </a:rPr>
              <a:t>Party Address: - </a:t>
            </a:r>
            <a:r>
              <a:rPr lang="en-IN" dirty="0"/>
              <a:t>Communication address of Party</a:t>
            </a:r>
            <a:r>
              <a:rPr lang="en-IN" dirty="0" smtClean="0"/>
              <a:t>.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3802" y="1583277"/>
            <a:ext cx="10563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Click on the dropdown menu &gt;&gt; Party Master &gt;&gt; Add/Edit Party &gt;&gt; </a:t>
            </a:r>
            <a:r>
              <a:rPr lang="en-IN" b="1" dirty="0" smtClean="0">
                <a:solidFill>
                  <a:schemeClr val="accent4">
                    <a:lumMod val="75000"/>
                  </a:schemeClr>
                </a:solidFill>
              </a:rPr>
              <a:t>click on Add button</a:t>
            </a:r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54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062" y="3585634"/>
            <a:ext cx="12192000" cy="1515533"/>
          </a:xfrm>
        </p:spPr>
        <p:txBody>
          <a:bodyPr>
            <a:noAutofit/>
          </a:bodyPr>
          <a:lstStyle/>
          <a:p>
            <a:pPr algn="ctr"/>
            <a:r>
              <a:rPr lang="en-IN" sz="4800" dirty="0" smtClean="0"/>
              <a:t>Thank you !!</a:t>
            </a:r>
            <a:endParaRPr lang="en-IN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150125" y="5380672"/>
            <a:ext cx="120418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0070C0"/>
                </a:solidFill>
              </a:rPr>
              <a:t>If you have any queries or issues you can reach me on my mobile/extension or write a mail to me.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Name: - Rahul Soni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Mobile No.: - +91 99780 05717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Extension: - 5590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Email ID:- </a:t>
            </a:r>
            <a:r>
              <a:rPr lang="en-IN" b="1" dirty="0" smtClean="0">
                <a:solidFill>
                  <a:srgbClr val="FF0000"/>
                </a:solidFill>
                <a:hlinkClick r:id="rId2"/>
              </a:rPr>
              <a:t>accit@karnavatiuniversity.edu.in</a:t>
            </a:r>
            <a:endParaRPr lang="en-IN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34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373</Words>
  <Application>Microsoft Office PowerPoint</Application>
  <PresentationFormat>Widescreen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3</vt:lpstr>
      <vt:lpstr>Wisp</vt:lpstr>
      <vt:lpstr>KU Invoice Management System</vt:lpstr>
      <vt:lpstr>PowerPoint Presentation</vt:lpstr>
      <vt:lpstr>PowerPoint Presentation</vt:lpstr>
      <vt:lpstr>PowerPoint Presentation</vt:lpstr>
      <vt:lpstr>PowerPoint Presentation</vt:lpstr>
      <vt:lpstr>Thank you !!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 Invoice Management System</dc:title>
  <dc:creator>Rahul_Soni</dc:creator>
  <cp:lastModifiedBy>Rahul_Soni</cp:lastModifiedBy>
  <cp:revision>11</cp:revision>
  <dcterms:created xsi:type="dcterms:W3CDTF">2022-12-10T08:15:14Z</dcterms:created>
  <dcterms:modified xsi:type="dcterms:W3CDTF">2023-02-20T04:59:59Z</dcterms:modified>
</cp:coreProperties>
</file>